
<file path=[Content_Types].xml><?xml version="1.0" encoding="utf-8"?>
<Types xmlns="http://schemas.openxmlformats.org/package/2006/content-types">
  <Default Extension="tiff" ContentType="image/tif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1296" r:id="rId3"/>
    <p:sldId id="1483" r:id="rId5"/>
    <p:sldId id="1582" r:id="rId6"/>
    <p:sldId id="1584" r:id="rId7"/>
    <p:sldId id="1585" r:id="rId8"/>
    <p:sldId id="1587" r:id="rId9"/>
    <p:sldId id="1588" r:id="rId10"/>
    <p:sldId id="1589" r:id="rId11"/>
    <p:sldId id="1590" r:id="rId12"/>
    <p:sldId id="1386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  <p:cmAuthor id="2" name="李陈陵" initials="李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7AEFC"/>
    <a:srgbClr val="1C929E"/>
    <a:srgbClr val="3065FE"/>
    <a:srgbClr val="6B798E"/>
    <a:srgbClr val="0A1633"/>
    <a:srgbClr val="F9FAFF"/>
    <a:srgbClr val="ABB4C3"/>
    <a:srgbClr val="BDD7FF"/>
    <a:srgbClr val="C3CAD9"/>
    <a:srgbClr val="E5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71978" autoAdjust="0"/>
  </p:normalViewPr>
  <p:slideViewPr>
    <p:cSldViewPr snapToGrid="0" snapToObjects="1">
      <p:cViewPr varScale="1">
        <p:scale>
          <a:sx n="52" d="100"/>
          <a:sy n="52" d="100"/>
        </p:scale>
        <p:origin x="143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9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97886-8D7F-E74E-945F-4605070E7DF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2608B-0B4A-C94D-A926-D8BF452A105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0DA4-3032-41B7-AC11-59C9F0E81E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30DA4-3032-41B7-AC11-59C9F0E81E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tags" Target="../tags/tag8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tags" Target="../tags/tag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tags" Target="../tags/tag7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深色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242800" cy="7200900"/>
          </a:xfrm>
          <a:prstGeom prst="rect">
            <a:avLst/>
          </a:prstGeom>
        </p:spPr>
      </p:pic>
      <p:sp>
        <p:nvSpPr>
          <p:cNvPr id="9" name="标题占位符 1"/>
          <p:cNvSpPr>
            <a:spLocks noGrp="1"/>
          </p:cNvSpPr>
          <p:nvPr>
            <p:ph type="title"/>
          </p:nvPr>
        </p:nvSpPr>
        <p:spPr>
          <a:xfrm>
            <a:off x="2133599" y="3041443"/>
            <a:ext cx="84609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lang="zh-CN" altLang="en-US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33599" y="3980276"/>
            <a:ext cx="8460966" cy="93127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lang="zh-CN" altLang="en-US" sz="1600">
                <a:solidFill>
                  <a:schemeClr val="bg1"/>
                </a:solidFill>
              </a:defRPr>
            </a:lvl1pPr>
          </a:lstStyle>
          <a:p>
            <a:pPr marL="0" lvl="0" indent="0" algn="r">
              <a:buNone/>
            </a:pPr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pic>
        <p:nvPicPr>
          <p:cNvPr id="2" name="图片 1" descr="2毕业季"/>
          <p:cNvPicPr>
            <a:picLocks noChangeAspect="1"/>
          </p:cNvPicPr>
          <p:nvPr userDrawn="1"/>
        </p:nvPicPr>
        <p:blipFill>
          <a:blip r:embed="rId3"/>
          <a:srcRect l="33176"/>
          <a:stretch>
            <a:fillRect/>
          </a:stretch>
        </p:blipFill>
        <p:spPr>
          <a:xfrm>
            <a:off x="2305685" y="4362450"/>
            <a:ext cx="2738120" cy="2560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 userDrawn="1"/>
        </p:nvSpPr>
        <p:spPr>
          <a:xfrm>
            <a:off x="3405052" y="3356115"/>
            <a:ext cx="4807131" cy="7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kumimoji="1" lang="en-US" altLang="zh-CN" sz="8000" dirty="0">
                <a:solidFill>
                  <a:schemeClr val="bg1"/>
                </a:solidFill>
                <a:latin typeface="Avenir Light" panose="02000503020000020003" pitchFamily="34" charset="0"/>
              </a:rPr>
              <a:t>THANKS</a:t>
            </a:r>
            <a:endParaRPr kumimoji="1" lang="zh-CN" altLang="en-US" sz="8000" dirty="0">
              <a:solidFill>
                <a:schemeClr val="bg1"/>
              </a:solidFill>
              <a:latin typeface="Avenir Light" panose="02000503020000020003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25711" y="-7811"/>
            <a:ext cx="12242800" cy="7200900"/>
          </a:xfrm>
          <a:prstGeom prst="rect">
            <a:avLst/>
          </a:prstGeom>
        </p:spPr>
      </p:pic>
      <p:sp>
        <p:nvSpPr>
          <p:cNvPr id="6" name="标题 1"/>
          <p:cNvSpPr txBox="1"/>
          <p:nvPr userDrawn="1"/>
        </p:nvSpPr>
        <p:spPr>
          <a:xfrm>
            <a:off x="3405052" y="3356115"/>
            <a:ext cx="4807131" cy="798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kumimoji="1" lang="en-US" altLang="zh-CN" sz="8000" b="0" i="0" dirty="0">
                <a:solidFill>
                  <a:schemeClr val="bg1"/>
                </a:solidFill>
                <a:latin typeface="Source Han Sans CN ExtraLight" panose="020B0200000000000000" pitchFamily="34" charset="-128"/>
                <a:ea typeface="Source Han Sans CN ExtraLight" panose="020B0200000000000000" pitchFamily="34" charset="-128"/>
              </a:rPr>
              <a:t>THANKS</a:t>
            </a:r>
            <a:endParaRPr kumimoji="1" lang="zh-CN" altLang="en-US" sz="8000" b="0" i="0" dirty="0">
              <a:solidFill>
                <a:schemeClr val="bg1"/>
              </a:solidFill>
              <a:latin typeface="Source Han Sans CN ExtraLight" panose="020B0200000000000000" pitchFamily="34" charset="-128"/>
              <a:ea typeface="Source Han Sans CN ExtraLight" panose="020B02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1" y="330385"/>
            <a:ext cx="575424" cy="285207"/>
          </a:xfrm>
          <a:prstGeom prst="roundRect">
            <a:avLst>
              <a:gd name="adj" fmla="val 5953"/>
            </a:avLst>
          </a:prstGeom>
          <a:solidFill>
            <a:srgbClr val="306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6262-784A-4A1D-8B05-B41CF8D61C0F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575424" y="232923"/>
            <a:ext cx="8451345" cy="4801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kumimoji="1" lang="zh-CN" altLang="en-US" sz="2800" b="0" i="0" baseline="0">
                <a:solidFill>
                  <a:srgbClr val="0A1633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5" name="图片 4" descr="物思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49280" y="177800"/>
            <a:ext cx="934085" cy="38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3AEEA4D8-86B8-46D1-B24A-30F3128033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A6426D9-94B3-443D-9A0A-DD570275E4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3AEEA4D8-86B8-46D1-B24A-30F3128033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A6426D9-94B3-443D-9A0A-DD570275E4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3AEEA4D8-86B8-46D1-B24A-30F3128033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7A6426D9-94B3-443D-9A0A-DD570275E4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-846285" y="446977"/>
            <a:ext cx="2115655" cy="264567"/>
            <a:chOff x="-846285" y="266676"/>
            <a:chExt cx="2115655" cy="264567"/>
          </a:xfrm>
        </p:grpSpPr>
        <p:sp>
          <p:nvSpPr>
            <p:cNvPr id="10" name="平行四边形 9"/>
            <p:cNvSpPr/>
            <p:nvPr/>
          </p:nvSpPr>
          <p:spPr>
            <a:xfrm>
              <a:off x="-523875" y="338993"/>
              <a:ext cx="1793245" cy="155648"/>
            </a:xfrm>
            <a:prstGeom prst="parallelogram">
              <a:avLst>
                <a:gd name="adj" fmla="val 81410"/>
              </a:avLst>
            </a:prstGeom>
            <a:gradFill flip="none" rotWithShape="1">
              <a:gsLst>
                <a:gs pos="0">
                  <a:srgbClr val="00B0F0">
                    <a:alpha val="50000"/>
                  </a:srgbClr>
                </a:gs>
                <a:gs pos="31000">
                  <a:srgbClr val="11103A">
                    <a:alpha val="0"/>
                  </a:srgbClr>
                </a:gs>
              </a:gsLst>
              <a:lin ang="8100000" scaled="1"/>
              <a:tileRect/>
            </a:gradFill>
            <a:ln w="3175">
              <a:gradFill flip="none" rotWithShape="1">
                <a:gsLst>
                  <a:gs pos="0">
                    <a:srgbClr val="00B0F0">
                      <a:alpha val="50000"/>
                    </a:srgbClr>
                  </a:gs>
                  <a:gs pos="66000">
                    <a:srgbClr val="11103A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1" name="平行四边形 10"/>
            <p:cNvSpPr/>
            <p:nvPr/>
          </p:nvSpPr>
          <p:spPr>
            <a:xfrm>
              <a:off x="-846285" y="375595"/>
              <a:ext cx="1793245" cy="155648"/>
            </a:xfrm>
            <a:prstGeom prst="parallelogram">
              <a:avLst>
                <a:gd name="adj" fmla="val 81410"/>
              </a:avLst>
            </a:prstGeom>
            <a:gradFill flip="none" rotWithShape="1">
              <a:gsLst>
                <a:gs pos="0">
                  <a:srgbClr val="00B0F0">
                    <a:alpha val="50000"/>
                  </a:srgbClr>
                </a:gs>
                <a:gs pos="31000">
                  <a:srgbClr val="11103A">
                    <a:alpha val="0"/>
                  </a:srgbClr>
                </a:gs>
              </a:gsLst>
              <a:lin ang="8100000" scaled="1"/>
              <a:tileRect/>
            </a:gradFill>
            <a:ln w="3175">
              <a:gradFill flip="none" rotWithShape="1">
                <a:gsLst>
                  <a:gs pos="0">
                    <a:srgbClr val="00B0F0">
                      <a:alpha val="50000"/>
                    </a:srgbClr>
                  </a:gs>
                  <a:gs pos="66000">
                    <a:srgbClr val="11103A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-635077" y="266676"/>
              <a:ext cx="1793245" cy="155648"/>
            </a:xfrm>
            <a:prstGeom prst="parallelogram">
              <a:avLst>
                <a:gd name="adj" fmla="val 81410"/>
              </a:avLst>
            </a:prstGeom>
            <a:gradFill flip="none" rotWithShape="1">
              <a:gsLst>
                <a:gs pos="0">
                  <a:srgbClr val="00B0F0">
                    <a:alpha val="50000"/>
                  </a:srgbClr>
                </a:gs>
                <a:gs pos="31000">
                  <a:srgbClr val="11103A">
                    <a:alpha val="0"/>
                  </a:srgbClr>
                </a:gs>
              </a:gsLst>
              <a:lin ang="8100000" scaled="1"/>
              <a:tileRect/>
            </a:gradFill>
            <a:ln w="3175">
              <a:gradFill flip="none" rotWithShape="1">
                <a:gsLst>
                  <a:gs pos="0">
                    <a:srgbClr val="00B0F0">
                      <a:alpha val="50000"/>
                    </a:srgbClr>
                  </a:gs>
                  <a:gs pos="66000">
                    <a:srgbClr val="11103A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cxnSp>
        <p:nvCxnSpPr>
          <p:cNvPr id="15" name="直接连接符 14"/>
          <p:cNvCxnSpPr/>
          <p:nvPr userDrawn="1"/>
        </p:nvCxnSpPr>
        <p:spPr>
          <a:xfrm flipH="1">
            <a:off x="1030513" y="160338"/>
            <a:ext cx="358948" cy="442611"/>
          </a:xfrm>
          <a:prstGeom prst="line">
            <a:avLst/>
          </a:prstGeom>
          <a:ln w="3175">
            <a:gradFill flip="none" rotWithShape="1">
              <a:gsLst>
                <a:gs pos="0">
                  <a:srgbClr val="3559E2"/>
                </a:gs>
                <a:gs pos="100000">
                  <a:srgbClr val="3559E2">
                    <a:alpha val="0"/>
                  </a:srgb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 flipH="1">
            <a:off x="600831" y="555572"/>
            <a:ext cx="346729" cy="427543"/>
          </a:xfrm>
          <a:prstGeom prst="line">
            <a:avLst/>
          </a:prstGeom>
          <a:ln w="3175">
            <a:gradFill flip="none" rotWithShape="1">
              <a:gsLst>
                <a:gs pos="0">
                  <a:srgbClr val="3559E2"/>
                </a:gs>
                <a:gs pos="100000">
                  <a:srgbClr val="3559E2">
                    <a:alpha val="0"/>
                  </a:srgb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922102" y="519856"/>
            <a:ext cx="346729" cy="427543"/>
          </a:xfrm>
          <a:prstGeom prst="line">
            <a:avLst/>
          </a:prstGeom>
          <a:ln w="3175">
            <a:gradFill flip="none" rotWithShape="1">
              <a:gsLst>
                <a:gs pos="0">
                  <a:srgbClr val="3559E2"/>
                </a:gs>
                <a:gs pos="100000">
                  <a:srgbClr val="3559E2">
                    <a:alpha val="0"/>
                  </a:srgb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中英文slogan2-01"/>
          <p:cNvPicPr>
            <a:picLocks noChangeAspect="1"/>
          </p:cNvPicPr>
          <p:nvPr userDrawn="1"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428230" y="6567388"/>
            <a:ext cx="1060873" cy="160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浅色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806116" cy="7203440"/>
          </a:xfrm>
          <a:prstGeom prst="rect">
            <a:avLst/>
          </a:prstGeom>
        </p:spPr>
      </p:pic>
      <p:sp>
        <p:nvSpPr>
          <p:cNvPr id="4" name="标题占位符 1"/>
          <p:cNvSpPr>
            <a:spLocks noGrp="1"/>
          </p:cNvSpPr>
          <p:nvPr>
            <p:ph type="title"/>
          </p:nvPr>
        </p:nvSpPr>
        <p:spPr>
          <a:xfrm>
            <a:off x="2133599" y="3041443"/>
            <a:ext cx="84609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lang="zh-CN" altLang="en-US" dirty="0">
                <a:solidFill>
                  <a:srgbClr val="0A163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r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133599" y="3980276"/>
            <a:ext cx="8460966" cy="93127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lang="zh-CN" altLang="en-US" sz="1600" dirty="0">
                <a:solidFill>
                  <a:srgbClr val="6B798E"/>
                </a:solidFill>
              </a:defRPr>
            </a:lvl1pPr>
          </a:lstStyle>
          <a:p>
            <a:pPr marL="0" lvl="0" indent="0" algn="r">
              <a:buNone/>
            </a:pPr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pic>
        <p:nvPicPr>
          <p:cNvPr id="2" name="图片 1" descr="2毕业季"/>
          <p:cNvPicPr>
            <a:picLocks noChangeAspect="1"/>
          </p:cNvPicPr>
          <p:nvPr userDrawn="1"/>
        </p:nvPicPr>
        <p:blipFill>
          <a:blip r:embed="rId3"/>
          <a:srcRect l="33176"/>
          <a:stretch>
            <a:fillRect/>
          </a:stretch>
        </p:blipFill>
        <p:spPr>
          <a:xfrm>
            <a:off x="2305685" y="4362450"/>
            <a:ext cx="2738120" cy="2560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文本占位符 13"/>
          <p:cNvSpPr>
            <a:spLocks noGrp="1"/>
          </p:cNvSpPr>
          <p:nvPr>
            <p:ph type="body" sz="quarter" idx="15" hasCustomPrompt="1"/>
          </p:nvPr>
        </p:nvSpPr>
        <p:spPr>
          <a:xfrm>
            <a:off x="4007372" y="2215140"/>
            <a:ext cx="2098432" cy="558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1800" kern="1200" dirty="0" smtClean="0">
                <a:solidFill>
                  <a:srgbClr val="0A1633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26" name="文本占位符 13"/>
          <p:cNvSpPr>
            <a:spLocks noGrp="1"/>
          </p:cNvSpPr>
          <p:nvPr>
            <p:ph type="body" sz="quarter" idx="16" hasCustomPrompt="1"/>
          </p:nvPr>
        </p:nvSpPr>
        <p:spPr>
          <a:xfrm>
            <a:off x="6669291" y="2215140"/>
            <a:ext cx="2098432" cy="558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1800" kern="1200" dirty="0" smtClean="0">
                <a:solidFill>
                  <a:srgbClr val="0A1633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27" name="文本占位符 13"/>
          <p:cNvSpPr>
            <a:spLocks noGrp="1"/>
          </p:cNvSpPr>
          <p:nvPr>
            <p:ph type="body" sz="quarter" idx="17" hasCustomPrompt="1"/>
          </p:nvPr>
        </p:nvSpPr>
        <p:spPr>
          <a:xfrm>
            <a:off x="9271201" y="2202807"/>
            <a:ext cx="2098432" cy="558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1800" kern="1200" dirty="0" smtClean="0">
                <a:solidFill>
                  <a:srgbClr val="0A1633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28" name="文本占位符 13"/>
          <p:cNvSpPr>
            <a:spLocks noGrp="1"/>
          </p:cNvSpPr>
          <p:nvPr>
            <p:ph type="body" sz="quarter" idx="18" hasCustomPrompt="1"/>
          </p:nvPr>
        </p:nvSpPr>
        <p:spPr>
          <a:xfrm>
            <a:off x="1442538" y="2840513"/>
            <a:ext cx="2098432" cy="3030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29" name="文本占位符 13"/>
          <p:cNvSpPr>
            <a:spLocks noGrp="1"/>
          </p:cNvSpPr>
          <p:nvPr>
            <p:ph type="body" sz="quarter" idx="19" hasCustomPrompt="1"/>
          </p:nvPr>
        </p:nvSpPr>
        <p:spPr>
          <a:xfrm>
            <a:off x="4004565" y="2826150"/>
            <a:ext cx="2098432" cy="3030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0" name="文本占位符 13"/>
          <p:cNvSpPr>
            <a:spLocks noGrp="1"/>
          </p:cNvSpPr>
          <p:nvPr>
            <p:ph type="body" sz="quarter" idx="20" hasCustomPrompt="1"/>
          </p:nvPr>
        </p:nvSpPr>
        <p:spPr>
          <a:xfrm>
            <a:off x="6669291" y="2826150"/>
            <a:ext cx="2098432" cy="3030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1" name="文本占位符 13"/>
          <p:cNvSpPr>
            <a:spLocks noGrp="1"/>
          </p:cNvSpPr>
          <p:nvPr>
            <p:ph type="body" sz="quarter" idx="21" hasCustomPrompt="1"/>
          </p:nvPr>
        </p:nvSpPr>
        <p:spPr>
          <a:xfrm>
            <a:off x="9271200" y="2822661"/>
            <a:ext cx="2098432" cy="3030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21" name="文本占位符 13"/>
          <p:cNvSpPr>
            <a:spLocks noGrp="1"/>
          </p:cNvSpPr>
          <p:nvPr>
            <p:ph type="body" sz="quarter" idx="22" hasCustomPrompt="1"/>
          </p:nvPr>
        </p:nvSpPr>
        <p:spPr>
          <a:xfrm>
            <a:off x="1442538" y="2215140"/>
            <a:ext cx="2098432" cy="558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1800" kern="1200" dirty="0" smtClean="0">
                <a:solidFill>
                  <a:srgbClr val="0A1633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23" hasCustomPrompt="1"/>
          </p:nvPr>
        </p:nvSpPr>
        <p:spPr>
          <a:xfrm>
            <a:off x="1418647" y="1478276"/>
            <a:ext cx="2122323" cy="5593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0" i="0" baseline="0">
                <a:solidFill>
                  <a:srgbClr val="3065FE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1pPr>
          </a:lstStyle>
          <a:p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33" name="文本占位符 14"/>
          <p:cNvSpPr>
            <a:spLocks noGrp="1"/>
          </p:cNvSpPr>
          <p:nvPr>
            <p:ph type="body" sz="quarter" idx="24" hasCustomPrompt="1"/>
          </p:nvPr>
        </p:nvSpPr>
        <p:spPr>
          <a:xfrm>
            <a:off x="3998218" y="1478276"/>
            <a:ext cx="2122323" cy="5593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0" i="0" baseline="0">
                <a:solidFill>
                  <a:srgbClr val="3065FE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1pPr>
          </a:lstStyle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35" name="文本占位符 14"/>
          <p:cNvSpPr>
            <a:spLocks noGrp="1"/>
          </p:cNvSpPr>
          <p:nvPr>
            <p:ph type="body" sz="quarter" idx="25" hasCustomPrompt="1"/>
          </p:nvPr>
        </p:nvSpPr>
        <p:spPr>
          <a:xfrm>
            <a:off x="6664416" y="1478276"/>
            <a:ext cx="2122323" cy="5593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0" i="0" baseline="0">
                <a:solidFill>
                  <a:srgbClr val="3065FE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1pPr>
          </a:lstStyle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36" name="文本占位符 14"/>
          <p:cNvSpPr>
            <a:spLocks noGrp="1"/>
          </p:cNvSpPr>
          <p:nvPr>
            <p:ph type="body" sz="quarter" idx="26" hasCustomPrompt="1"/>
          </p:nvPr>
        </p:nvSpPr>
        <p:spPr>
          <a:xfrm>
            <a:off x="9263237" y="1478276"/>
            <a:ext cx="2122323" cy="5593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0" i="0" baseline="0">
                <a:solidFill>
                  <a:srgbClr val="3065FE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</a:defRPr>
            </a:lvl1pPr>
          </a:lstStyle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23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575424" y="231307"/>
            <a:ext cx="3805011" cy="4801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>
              <a:buNone/>
              <a:defRPr sz="2800" b="0" i="0" baseline="0">
                <a:solidFill>
                  <a:srgbClr val="0A1633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kumimoji="1" lang="zh-CN" altLang="en-US" dirty="0" smtClean="0"/>
              <a:t>目录</a:t>
            </a:r>
            <a:endParaRPr kumimoji="1" lang="zh-CN" altLang="en-US" dirty="0"/>
          </a:p>
        </p:txBody>
      </p:sp>
      <p:sp>
        <p:nvSpPr>
          <p:cNvPr id="38" name="圆角矩形 37"/>
          <p:cNvSpPr/>
          <p:nvPr userDrawn="1"/>
        </p:nvSpPr>
        <p:spPr>
          <a:xfrm>
            <a:off x="0" y="330385"/>
            <a:ext cx="575424" cy="285207"/>
          </a:xfrm>
          <a:prstGeom prst="roundRect">
            <a:avLst>
              <a:gd name="adj" fmla="val 5953"/>
            </a:avLst>
          </a:prstGeom>
          <a:solidFill>
            <a:srgbClr val="306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6262-784A-4A1D-8B05-B41CF8D61C0F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物思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49280" y="177800"/>
            <a:ext cx="934085" cy="38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0" y="330385"/>
            <a:ext cx="575424" cy="285207"/>
          </a:xfrm>
          <a:prstGeom prst="roundRect">
            <a:avLst>
              <a:gd name="adj" fmla="val 5953"/>
            </a:avLst>
          </a:prstGeom>
          <a:solidFill>
            <a:srgbClr val="306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6262-784A-4A1D-8B05-B41CF8D61C0F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575424" y="232922"/>
            <a:ext cx="8451345" cy="4801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kumimoji="1" lang="zh-CN" altLang="en-US" sz="2800" b="0" i="0" baseline="0">
                <a:solidFill>
                  <a:srgbClr val="0A1633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5" name="图片 4" descr="物思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49280" y="177800"/>
            <a:ext cx="934085" cy="38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圆角矩形 10"/>
          <p:cNvSpPr/>
          <p:nvPr userDrawn="1"/>
        </p:nvSpPr>
        <p:spPr>
          <a:xfrm>
            <a:off x="1534160" y="2731770"/>
            <a:ext cx="1167130" cy="660400"/>
          </a:xfrm>
          <a:prstGeom prst="roundRect">
            <a:avLst>
              <a:gd name="adj" fmla="val 5953"/>
            </a:avLst>
          </a:prstGeom>
          <a:solidFill>
            <a:srgbClr val="306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2701404" y="2732001"/>
            <a:ext cx="8451345" cy="70040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kumimoji="1" lang="zh-CN" altLang="en-US" sz="4400" b="0" i="0" baseline="0">
                <a:solidFill>
                  <a:srgbClr val="0A1633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5" name="图片 4" descr="物思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49280" y="177800"/>
            <a:ext cx="934085" cy="38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+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575424" y="1162974"/>
            <a:ext cx="9547011" cy="502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6B798E"/>
                </a:solidFill>
                <a:latin typeface="Source Han Sans CN Light" panose="020B0300000000000000" pitchFamily="34" charset="-128"/>
                <a:ea typeface="Source Han Sans CN Light" panose="020B0300000000000000" pitchFamily="34" charset="-128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圆角矩形 11"/>
          <p:cNvSpPr/>
          <p:nvPr userDrawn="1"/>
        </p:nvSpPr>
        <p:spPr>
          <a:xfrm>
            <a:off x="0" y="330385"/>
            <a:ext cx="575424" cy="285207"/>
          </a:xfrm>
          <a:prstGeom prst="roundRect">
            <a:avLst>
              <a:gd name="adj" fmla="val 5953"/>
            </a:avLst>
          </a:prstGeom>
          <a:solidFill>
            <a:srgbClr val="306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6262-784A-4A1D-8B05-B41CF8D61C0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1"/>
          <p:cNvSpPr>
            <a:spLocks noGrp="1"/>
          </p:cNvSpPr>
          <p:nvPr>
            <p:ph type="title"/>
          </p:nvPr>
        </p:nvSpPr>
        <p:spPr>
          <a:xfrm>
            <a:off x="575424" y="232922"/>
            <a:ext cx="8451345" cy="4801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kumimoji="1" lang="zh-CN" altLang="en-US" sz="2800" b="0" i="0" baseline="0">
                <a:solidFill>
                  <a:srgbClr val="0A1633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3" name="图片 2" descr="物思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49280" y="177800"/>
            <a:ext cx="934085" cy="38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占位符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83346" y="2472480"/>
            <a:ext cx="3581340" cy="558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kumimoji="1" lang="zh-CN" altLang="en-US" sz="3200" b="0" i="0" kern="1200" dirty="0" smtClean="0">
                <a:solidFill>
                  <a:srgbClr val="0A1633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8" hasCustomPrompt="1"/>
          </p:nvPr>
        </p:nvSpPr>
        <p:spPr>
          <a:xfrm>
            <a:off x="1283346" y="3327383"/>
            <a:ext cx="35813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1400" dirty="0" smtClean="0">
                <a:solidFill>
                  <a:srgbClr val="6B798E"/>
                </a:solidFill>
                <a:latin typeface="+mn-ea"/>
                <a:ea typeface="+mn-ea"/>
              </a:defRPr>
            </a:lvl1pPr>
          </a:lstStyle>
          <a:p>
            <a:pPr marL="0" lvl="0">
              <a:lnSpc>
                <a:spcPct val="150000"/>
              </a:lnSpc>
            </a:pPr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9"/>
          </p:nvPr>
        </p:nvSpPr>
        <p:spPr>
          <a:xfrm>
            <a:off x="5791382" y="1611826"/>
            <a:ext cx="5715000" cy="38100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圆角矩形 9"/>
          <p:cNvSpPr/>
          <p:nvPr userDrawn="1"/>
        </p:nvSpPr>
        <p:spPr>
          <a:xfrm>
            <a:off x="0" y="330385"/>
            <a:ext cx="575424" cy="285207"/>
          </a:xfrm>
          <a:prstGeom prst="roundRect">
            <a:avLst>
              <a:gd name="adj" fmla="val 5953"/>
            </a:avLst>
          </a:prstGeom>
          <a:solidFill>
            <a:srgbClr val="306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6262-784A-4A1D-8B05-B41CF8D61C0F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物思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49280" y="177800"/>
            <a:ext cx="934085" cy="38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图片占位符 21"/>
          <p:cNvSpPr>
            <a:spLocks noGrp="1"/>
          </p:cNvSpPr>
          <p:nvPr>
            <p:ph type="pic" sz="quarter" idx="15"/>
          </p:nvPr>
        </p:nvSpPr>
        <p:spPr>
          <a:xfrm>
            <a:off x="1316038" y="1326232"/>
            <a:ext cx="1803400" cy="1201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zh-CN" altLang="en-US" dirty="0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6"/>
          </p:nvPr>
        </p:nvSpPr>
        <p:spPr>
          <a:xfrm>
            <a:off x="3951166" y="1326232"/>
            <a:ext cx="1803400" cy="1201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zh-CN" altLang="en-US" dirty="0"/>
          </a:p>
        </p:txBody>
      </p:sp>
      <p:sp>
        <p:nvSpPr>
          <p:cNvPr id="24" name="图片占位符 21"/>
          <p:cNvSpPr>
            <a:spLocks noGrp="1"/>
          </p:cNvSpPr>
          <p:nvPr>
            <p:ph type="pic" sz="quarter" idx="17"/>
          </p:nvPr>
        </p:nvSpPr>
        <p:spPr>
          <a:xfrm>
            <a:off x="6551228" y="1326232"/>
            <a:ext cx="1803400" cy="1201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zh-CN" altLang="en-US" dirty="0"/>
          </a:p>
        </p:txBody>
      </p:sp>
      <p:sp>
        <p:nvSpPr>
          <p:cNvPr id="25" name="图片占位符 21"/>
          <p:cNvSpPr>
            <a:spLocks noGrp="1"/>
          </p:cNvSpPr>
          <p:nvPr>
            <p:ph type="pic" sz="quarter" idx="18"/>
          </p:nvPr>
        </p:nvSpPr>
        <p:spPr>
          <a:xfrm>
            <a:off x="9151290" y="1326231"/>
            <a:ext cx="1803400" cy="1201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zh-CN" altLang="en-US" dirty="0"/>
          </a:p>
        </p:txBody>
      </p:sp>
      <p:sp>
        <p:nvSpPr>
          <p:cNvPr id="26" name="文本占位符 13"/>
          <p:cNvSpPr>
            <a:spLocks noGrp="1"/>
          </p:cNvSpPr>
          <p:nvPr>
            <p:ph type="body" sz="quarter" idx="19" hasCustomPrompt="1"/>
          </p:nvPr>
        </p:nvSpPr>
        <p:spPr>
          <a:xfrm>
            <a:off x="3951166" y="2690211"/>
            <a:ext cx="1804864" cy="32896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27" name="文本占位符 13"/>
          <p:cNvSpPr>
            <a:spLocks noGrp="1"/>
          </p:cNvSpPr>
          <p:nvPr>
            <p:ph type="body" sz="quarter" idx="20" hasCustomPrompt="1"/>
          </p:nvPr>
        </p:nvSpPr>
        <p:spPr>
          <a:xfrm>
            <a:off x="1316038" y="2690211"/>
            <a:ext cx="1803400" cy="32896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28" name="文本占位符 13"/>
          <p:cNvSpPr>
            <a:spLocks noGrp="1"/>
          </p:cNvSpPr>
          <p:nvPr>
            <p:ph type="body" sz="quarter" idx="21" hasCustomPrompt="1"/>
          </p:nvPr>
        </p:nvSpPr>
        <p:spPr>
          <a:xfrm>
            <a:off x="6551228" y="2690211"/>
            <a:ext cx="1803399" cy="32896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0" name="文本占位符 13"/>
          <p:cNvSpPr>
            <a:spLocks noGrp="1"/>
          </p:cNvSpPr>
          <p:nvPr>
            <p:ph type="body" sz="quarter" idx="22" hasCustomPrompt="1"/>
          </p:nvPr>
        </p:nvSpPr>
        <p:spPr>
          <a:xfrm>
            <a:off x="9149824" y="2690211"/>
            <a:ext cx="1804865" cy="32896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6" name="圆角矩形 15"/>
          <p:cNvSpPr/>
          <p:nvPr userDrawn="1"/>
        </p:nvSpPr>
        <p:spPr>
          <a:xfrm>
            <a:off x="0" y="330385"/>
            <a:ext cx="575424" cy="285207"/>
          </a:xfrm>
          <a:prstGeom prst="roundRect">
            <a:avLst>
              <a:gd name="adj" fmla="val 5953"/>
            </a:avLst>
          </a:prstGeom>
          <a:solidFill>
            <a:srgbClr val="306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6262-784A-4A1D-8B05-B41CF8D61C0F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标题占位符 1"/>
          <p:cNvSpPr>
            <a:spLocks noGrp="1"/>
          </p:cNvSpPr>
          <p:nvPr>
            <p:ph type="title"/>
          </p:nvPr>
        </p:nvSpPr>
        <p:spPr>
          <a:xfrm>
            <a:off x="575424" y="232922"/>
            <a:ext cx="8451345" cy="4801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kumimoji="1" lang="zh-CN" altLang="en-US" sz="2800" b="0" i="0" baseline="0">
                <a:solidFill>
                  <a:srgbClr val="0A1633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5" name="图片 4" descr="物思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49280" y="177800"/>
            <a:ext cx="934085" cy="38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标+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图片占位符 23"/>
          <p:cNvSpPr>
            <a:spLocks noGrp="1"/>
          </p:cNvSpPr>
          <p:nvPr>
            <p:ph type="pic" sz="quarter" idx="22"/>
          </p:nvPr>
        </p:nvSpPr>
        <p:spPr>
          <a:xfrm>
            <a:off x="1329537" y="1255130"/>
            <a:ext cx="668338" cy="668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zh-CN" altLang="en-US" dirty="0"/>
          </a:p>
        </p:txBody>
      </p:sp>
      <p:sp>
        <p:nvSpPr>
          <p:cNvPr id="18" name="文本占位符 13"/>
          <p:cNvSpPr>
            <a:spLocks noGrp="1"/>
          </p:cNvSpPr>
          <p:nvPr>
            <p:ph type="body" sz="quarter" idx="18" hasCustomPrompt="1"/>
          </p:nvPr>
        </p:nvSpPr>
        <p:spPr>
          <a:xfrm>
            <a:off x="2375711" y="1255130"/>
            <a:ext cx="2954854" cy="875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20" name="文本占位符 13"/>
          <p:cNvSpPr>
            <a:spLocks noGrp="1"/>
          </p:cNvSpPr>
          <p:nvPr>
            <p:ph type="body" sz="quarter" idx="19" hasCustomPrompt="1"/>
          </p:nvPr>
        </p:nvSpPr>
        <p:spPr>
          <a:xfrm>
            <a:off x="2375711" y="2531053"/>
            <a:ext cx="2954854" cy="875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21" name="文本占位符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23160" y="2531052"/>
            <a:ext cx="2954854" cy="875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22" name="文本占位符 13"/>
          <p:cNvSpPr>
            <a:spLocks noGrp="1"/>
          </p:cNvSpPr>
          <p:nvPr>
            <p:ph type="body" sz="quarter" idx="21" hasCustomPrompt="1"/>
          </p:nvPr>
        </p:nvSpPr>
        <p:spPr>
          <a:xfrm>
            <a:off x="8123160" y="1255130"/>
            <a:ext cx="2954854" cy="875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2" name="图片占位符 31"/>
          <p:cNvSpPr>
            <a:spLocks noGrp="1"/>
          </p:cNvSpPr>
          <p:nvPr>
            <p:ph type="pic" sz="quarter" idx="23"/>
          </p:nvPr>
        </p:nvSpPr>
        <p:spPr>
          <a:xfrm>
            <a:off x="1329537" y="2531054"/>
            <a:ext cx="668337" cy="668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zh-CN" altLang="en-US" dirty="0"/>
          </a:p>
        </p:txBody>
      </p:sp>
      <p:sp>
        <p:nvSpPr>
          <p:cNvPr id="35" name="图片占位符 34"/>
          <p:cNvSpPr>
            <a:spLocks noGrp="1"/>
          </p:cNvSpPr>
          <p:nvPr>
            <p:ph type="pic" sz="quarter" idx="24"/>
          </p:nvPr>
        </p:nvSpPr>
        <p:spPr>
          <a:xfrm>
            <a:off x="7116772" y="2531053"/>
            <a:ext cx="668337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zh-CN" altLang="en-US" dirty="0"/>
          </a:p>
        </p:txBody>
      </p:sp>
      <p:sp>
        <p:nvSpPr>
          <p:cNvPr id="36" name="图片占位符 34"/>
          <p:cNvSpPr>
            <a:spLocks noGrp="1"/>
          </p:cNvSpPr>
          <p:nvPr>
            <p:ph type="pic" sz="quarter" idx="25"/>
          </p:nvPr>
        </p:nvSpPr>
        <p:spPr>
          <a:xfrm>
            <a:off x="7076985" y="1255130"/>
            <a:ext cx="668337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zh-CN" altLang="en-US" dirty="0"/>
          </a:p>
        </p:txBody>
      </p:sp>
      <p:sp>
        <p:nvSpPr>
          <p:cNvPr id="26" name="图片占位符 23"/>
          <p:cNvSpPr>
            <a:spLocks noGrp="1"/>
          </p:cNvSpPr>
          <p:nvPr>
            <p:ph type="pic" sz="quarter" idx="26"/>
          </p:nvPr>
        </p:nvSpPr>
        <p:spPr>
          <a:xfrm>
            <a:off x="1329537" y="3584443"/>
            <a:ext cx="668338" cy="668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zh-CN" altLang="en-US" dirty="0"/>
          </a:p>
        </p:txBody>
      </p:sp>
      <p:sp>
        <p:nvSpPr>
          <p:cNvPr id="28" name="文本占位符 13"/>
          <p:cNvSpPr>
            <a:spLocks noGrp="1"/>
          </p:cNvSpPr>
          <p:nvPr>
            <p:ph type="body" sz="quarter" idx="27" hasCustomPrompt="1"/>
          </p:nvPr>
        </p:nvSpPr>
        <p:spPr>
          <a:xfrm>
            <a:off x="2375711" y="3584443"/>
            <a:ext cx="2954854" cy="875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29" name="文本占位符 13"/>
          <p:cNvSpPr>
            <a:spLocks noGrp="1"/>
          </p:cNvSpPr>
          <p:nvPr>
            <p:ph type="body" sz="quarter" idx="28" hasCustomPrompt="1"/>
          </p:nvPr>
        </p:nvSpPr>
        <p:spPr>
          <a:xfrm>
            <a:off x="2375711" y="4860366"/>
            <a:ext cx="2954854" cy="875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0" name="文本占位符 13"/>
          <p:cNvSpPr>
            <a:spLocks noGrp="1"/>
          </p:cNvSpPr>
          <p:nvPr>
            <p:ph type="body" sz="quarter" idx="29" hasCustomPrompt="1"/>
          </p:nvPr>
        </p:nvSpPr>
        <p:spPr>
          <a:xfrm>
            <a:off x="8123160" y="4860365"/>
            <a:ext cx="2954854" cy="875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1" name="文本占位符 13"/>
          <p:cNvSpPr>
            <a:spLocks noGrp="1"/>
          </p:cNvSpPr>
          <p:nvPr>
            <p:ph type="body" sz="quarter" idx="30" hasCustomPrompt="1"/>
          </p:nvPr>
        </p:nvSpPr>
        <p:spPr>
          <a:xfrm>
            <a:off x="8123160" y="3584443"/>
            <a:ext cx="2954854" cy="8755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buNone/>
              <a:defRPr lang="zh-CN" altLang="en-US" sz="1400" kern="1200" dirty="0" smtClean="0">
                <a:solidFill>
                  <a:srgbClr val="6B798E"/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3" name="图片占位符 31"/>
          <p:cNvSpPr>
            <a:spLocks noGrp="1"/>
          </p:cNvSpPr>
          <p:nvPr>
            <p:ph type="pic" sz="quarter" idx="31"/>
          </p:nvPr>
        </p:nvSpPr>
        <p:spPr>
          <a:xfrm>
            <a:off x="1329537" y="4860367"/>
            <a:ext cx="668337" cy="668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zh-CN" altLang="en-US" dirty="0"/>
          </a:p>
        </p:txBody>
      </p:sp>
      <p:sp>
        <p:nvSpPr>
          <p:cNvPr id="34" name="图片占位符 34"/>
          <p:cNvSpPr>
            <a:spLocks noGrp="1"/>
          </p:cNvSpPr>
          <p:nvPr>
            <p:ph type="pic" sz="quarter" idx="32"/>
          </p:nvPr>
        </p:nvSpPr>
        <p:spPr>
          <a:xfrm>
            <a:off x="7116772" y="4860366"/>
            <a:ext cx="668337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zh-CN" altLang="en-US" dirty="0"/>
          </a:p>
        </p:txBody>
      </p:sp>
      <p:sp>
        <p:nvSpPr>
          <p:cNvPr id="37" name="图片占位符 34"/>
          <p:cNvSpPr>
            <a:spLocks noGrp="1"/>
          </p:cNvSpPr>
          <p:nvPr>
            <p:ph type="pic" sz="quarter" idx="33"/>
          </p:nvPr>
        </p:nvSpPr>
        <p:spPr>
          <a:xfrm>
            <a:off x="7076985" y="3584443"/>
            <a:ext cx="668337" cy="66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zh-CN" altLang="en-US" dirty="0"/>
          </a:p>
        </p:txBody>
      </p:sp>
      <p:sp>
        <p:nvSpPr>
          <p:cNvPr id="40" name="圆角矩形 39"/>
          <p:cNvSpPr/>
          <p:nvPr userDrawn="1"/>
        </p:nvSpPr>
        <p:spPr>
          <a:xfrm>
            <a:off x="0" y="330385"/>
            <a:ext cx="575424" cy="285207"/>
          </a:xfrm>
          <a:prstGeom prst="roundRect">
            <a:avLst>
              <a:gd name="adj" fmla="val 5953"/>
            </a:avLst>
          </a:prstGeom>
          <a:solidFill>
            <a:srgbClr val="306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6262-784A-4A1D-8B05-B41CF8D61C0F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标题占位符 1"/>
          <p:cNvSpPr>
            <a:spLocks noGrp="1"/>
          </p:cNvSpPr>
          <p:nvPr>
            <p:ph type="title"/>
          </p:nvPr>
        </p:nvSpPr>
        <p:spPr>
          <a:xfrm>
            <a:off x="575424" y="232922"/>
            <a:ext cx="8451345" cy="4801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kumimoji="1" lang="zh-CN" altLang="en-US" sz="2800" b="0" i="0" baseline="0">
                <a:solidFill>
                  <a:srgbClr val="0A1633"/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5" name="图片 4" descr="物思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49280" y="177800"/>
            <a:ext cx="934085" cy="38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26.jpe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642745" y="1565910"/>
            <a:ext cx="8907145" cy="1863090"/>
          </a:xfrm>
        </p:spPr>
        <p:txBody>
          <a:bodyPr>
            <a:normAutofit/>
          </a:bodyPr>
          <a:lstStyle/>
          <a:p>
            <a:pPr algn="ctr"/>
            <a:r>
              <a:rPr b="1" kern="100" spc="7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福建省厦门第六中学</a:t>
            </a:r>
            <a:br>
              <a:rPr lang="zh-CN" altLang="en-US" b="1" kern="100" spc="700" noProof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</a:br>
            <a:r>
              <a:rPr b="1" kern="100" spc="7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智慧校园平台培训手册</a:t>
            </a:r>
            <a:endParaRPr b="1" kern="100" spc="7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918876" y="5671405"/>
            <a:ext cx="3585194" cy="461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厦门物思科技有限公司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物思logo（白色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29900" y="208280"/>
            <a:ext cx="1223645" cy="826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zhongtai"/>
          <p:cNvPicPr>
            <a:picLocks noChangeAspect="1"/>
          </p:cNvPicPr>
          <p:nvPr userDrawn="1"/>
        </p:nvPicPr>
        <p:blipFill>
          <a:blip r:embed="rId1">
            <a:grayscl/>
            <a:lum bright="70000" contrast="-70000"/>
          </a:blip>
          <a:stretch>
            <a:fillRect/>
          </a:stretch>
        </p:blipFill>
        <p:spPr>
          <a:xfrm>
            <a:off x="5071110" y="890270"/>
            <a:ext cx="1558290" cy="4692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07615" y="1947545"/>
            <a:ext cx="7531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智慧中台是产品的设计理念，处处皆可中台。</a:t>
            </a: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ectangle 27"/>
          <p:cNvSpPr/>
          <p:nvPr>
            <p:custDataLst>
              <p:tags r:id="rId2"/>
            </p:custDataLst>
          </p:nvPr>
        </p:nvSpPr>
        <p:spPr>
          <a:xfrm>
            <a:off x="4017645" y="5188585"/>
            <a:ext cx="2867660" cy="1014730"/>
          </a:xfrm>
          <a:prstGeom prst="rect">
            <a:avLst/>
          </a:prstGeom>
        </p:spPr>
        <p:txBody>
          <a:bodyPr wrap="square">
            <a:spAutoFit/>
          </a:bodyPr>
          <a:p>
            <a:pPr lvl="0" fontAlgn="auto"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官网：www.topeti.com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fontAlgn="auto"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电话：0592-3272381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易码云平台公众号二维码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776845" y="5259705"/>
            <a:ext cx="943610" cy="943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424" y="233910"/>
            <a:ext cx="8451345" cy="478155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1" name="椭圆 100"/>
          <p:cNvSpPr/>
          <p:nvPr>
            <p:custDataLst>
              <p:tags r:id="rId1"/>
            </p:custDataLst>
          </p:nvPr>
        </p:nvSpPr>
        <p:spPr>
          <a:xfrm>
            <a:off x="3476373" y="1870044"/>
            <a:ext cx="594625" cy="5946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2" name="圆角矩形 18"/>
          <p:cNvSpPr/>
          <p:nvPr>
            <p:custDataLst>
              <p:tags r:id="rId2"/>
            </p:custDataLst>
          </p:nvPr>
        </p:nvSpPr>
        <p:spPr bwMode="auto">
          <a:xfrm>
            <a:off x="4244968" y="1870817"/>
            <a:ext cx="3672771" cy="59305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3" name="文本框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03115" y="1866900"/>
            <a:ext cx="3369945" cy="56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Tx/>
              <a:buNone/>
              <a:defRPr spc="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1800" dirty="0">
                <a:solidFill>
                  <a:schemeClr val="tx1">
                    <a:lumMod val="75000"/>
                    <a:lumOff val="25000"/>
                  </a:schemeClr>
                </a:solidFill>
                <a:cs typeface="微软雅黑" panose="020B0503020204020204" charset="-122"/>
              </a:rPr>
              <a:t>平台电脑端登录介绍</a:t>
            </a:r>
            <a:endParaRPr lang="zh-CN" sz="1800" dirty="0">
              <a:solidFill>
                <a:schemeClr val="tx1">
                  <a:lumMod val="75000"/>
                  <a:lumOff val="25000"/>
                </a:schemeClr>
              </a:solidFill>
              <a:cs typeface="微软雅黑" panose="020B0503020204020204" charset="-122"/>
            </a:endParaRPr>
          </a:p>
        </p:txBody>
      </p:sp>
      <p:sp>
        <p:nvSpPr>
          <p:cNvPr id="104" name="文本框 2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61957" y="1974528"/>
            <a:ext cx="423460" cy="38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normAutofit fontScale="9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5" name="椭圆 104"/>
          <p:cNvSpPr/>
          <p:nvPr>
            <p:custDataLst>
              <p:tags r:id="rId5"/>
            </p:custDataLst>
          </p:nvPr>
        </p:nvSpPr>
        <p:spPr>
          <a:xfrm>
            <a:off x="3476373" y="2890907"/>
            <a:ext cx="594625" cy="5946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6" name="圆角矩形 18"/>
          <p:cNvSpPr/>
          <p:nvPr>
            <p:custDataLst>
              <p:tags r:id="rId6"/>
            </p:custDataLst>
          </p:nvPr>
        </p:nvSpPr>
        <p:spPr bwMode="auto">
          <a:xfrm>
            <a:off x="4244968" y="2891679"/>
            <a:ext cx="3672771" cy="59305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7" name="文本框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02819" y="2921023"/>
            <a:ext cx="3113706" cy="53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Tx/>
              <a:buNone/>
              <a:defRPr spc="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平台手机端登录介绍</a:t>
            </a:r>
            <a:endParaRPr lang="zh-CN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8" name="文本框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61957" y="2995392"/>
            <a:ext cx="423460" cy="38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normAutofit fontScale="9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>
          <a:xfrm>
            <a:off x="575424" y="233910"/>
            <a:ext cx="8451345" cy="478155"/>
          </a:xfrm>
        </p:spPr>
        <p:txBody>
          <a:bodyPr/>
          <a:p>
            <a:r>
              <a:rPr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平台电脑端</a:t>
            </a:r>
            <a:r>
              <a:rPr lang="en-US" altLang="zh-CN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- </a:t>
            </a:r>
            <a:r>
              <a:rPr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登录方式</a:t>
            </a:r>
            <a:endParaRPr lang="zh-CN" altLang="en-US" b="1" kern="1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5310" y="71183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tx1"/>
                </a:solidFill>
                <a:sym typeface="+mn-ea"/>
              </a:rPr>
              <a:t>登录地址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https://eduxm.topeti.com/index</a:t>
            </a:r>
            <a:endParaRPr lang="en-US" altLang="zh-CN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登录账号：手机号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 / 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账号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，二选一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如果您忘记密码，通过手机号获取短信找回</a:t>
            </a:r>
            <a:endParaRPr lang="zh-CN" altLang="en-US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505" y="1633855"/>
            <a:ext cx="10206990" cy="5136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>
          <a:xfrm>
            <a:off x="575424" y="233910"/>
            <a:ext cx="8451345" cy="478155"/>
          </a:xfrm>
        </p:spPr>
        <p:txBody>
          <a:bodyPr/>
          <a:p>
            <a:r>
              <a:rPr lang="zh-CN" altLang="en-US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平台电脑端</a:t>
            </a:r>
            <a:r>
              <a:rPr lang="en-US" altLang="zh-CN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- </a:t>
            </a:r>
            <a:r>
              <a:rPr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首页</a:t>
            </a:r>
            <a:endParaRPr b="1" kern="1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790" y="873125"/>
            <a:ext cx="11326495" cy="5590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>
          <a:xfrm>
            <a:off x="575424" y="233910"/>
            <a:ext cx="8451345" cy="478155"/>
          </a:xfrm>
        </p:spPr>
        <p:txBody>
          <a:bodyPr/>
          <a:p>
            <a:r>
              <a:rPr lang="zh-CN" altLang="en-US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平台电脑端</a:t>
            </a:r>
            <a:r>
              <a:rPr lang="en-US" altLang="zh-CN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- </a:t>
            </a:r>
            <a:r>
              <a:rPr lang="zh-CN" altLang="en-US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个人账号管理</a:t>
            </a:r>
            <a:endParaRPr lang="zh-CN" altLang="en-US" b="1" kern="1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335" y="1064260"/>
            <a:ext cx="10260965" cy="5064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424" y="233910"/>
            <a:ext cx="8451345" cy="478155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椭圆 2"/>
          <p:cNvSpPr/>
          <p:nvPr>
            <p:custDataLst>
              <p:tags r:id="rId1"/>
            </p:custDataLst>
          </p:nvPr>
        </p:nvSpPr>
        <p:spPr>
          <a:xfrm>
            <a:off x="3476373" y="1870044"/>
            <a:ext cx="594625" cy="5946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圆角矩形 18"/>
          <p:cNvSpPr/>
          <p:nvPr>
            <p:custDataLst>
              <p:tags r:id="rId2"/>
            </p:custDataLst>
          </p:nvPr>
        </p:nvSpPr>
        <p:spPr bwMode="auto">
          <a:xfrm>
            <a:off x="4244968" y="1870817"/>
            <a:ext cx="3672771" cy="59305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03115" y="1866900"/>
            <a:ext cx="3369945" cy="56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Tx/>
              <a:buNone/>
              <a:defRPr spc="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1800" dirty="0">
                <a:solidFill>
                  <a:schemeClr val="tx1">
                    <a:lumMod val="75000"/>
                    <a:lumOff val="25000"/>
                  </a:schemeClr>
                </a:solidFill>
                <a:cs typeface="微软雅黑" panose="020B0503020204020204" charset="-122"/>
              </a:rPr>
              <a:t>平台电脑端登录介绍</a:t>
            </a:r>
            <a:endParaRPr lang="zh-CN" sz="1800" dirty="0">
              <a:solidFill>
                <a:schemeClr val="tx1">
                  <a:lumMod val="75000"/>
                  <a:lumOff val="25000"/>
                </a:schemeClr>
              </a:solidFill>
              <a:cs typeface="微软雅黑" panose="020B0503020204020204" charset="-122"/>
            </a:endParaRPr>
          </a:p>
        </p:txBody>
      </p:sp>
      <p:sp>
        <p:nvSpPr>
          <p:cNvPr id="6" name="文本框 2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61957" y="1974528"/>
            <a:ext cx="423460" cy="38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normAutofit fontScale="9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3476373" y="2890907"/>
            <a:ext cx="594625" cy="5946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圆角矩形 18"/>
          <p:cNvSpPr/>
          <p:nvPr>
            <p:custDataLst>
              <p:tags r:id="rId6"/>
            </p:custDataLst>
          </p:nvPr>
        </p:nvSpPr>
        <p:spPr bwMode="auto">
          <a:xfrm>
            <a:off x="4244968" y="2891679"/>
            <a:ext cx="3672771" cy="59305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02819" y="2921023"/>
            <a:ext cx="3113706" cy="53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Tx/>
              <a:buNone/>
              <a:defRPr spc="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平台手机端登录介绍</a:t>
            </a:r>
            <a:endParaRPr lang="zh-CN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文本框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61957" y="2995392"/>
            <a:ext cx="423460" cy="38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normAutofit fontScale="90000"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>
          <a:xfrm>
            <a:off x="575424" y="233910"/>
            <a:ext cx="8451345" cy="478155"/>
          </a:xfrm>
        </p:spPr>
        <p:txBody>
          <a:bodyPr/>
          <a:p>
            <a:r>
              <a:rPr lang="zh-CN" altLang="en-US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平台手机端</a:t>
            </a:r>
            <a:r>
              <a:rPr lang="en-US" altLang="zh-CN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- </a:t>
            </a:r>
            <a:r>
              <a:rPr lang="zh-CN" altLang="en-US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登录</a:t>
            </a:r>
            <a:endParaRPr lang="zh-CN" altLang="en-US" b="1" kern="1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5310" y="711835"/>
            <a:ext cx="6165215" cy="13208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、关注公众号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智慧校园大数据平台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、打开微信右上角扫一扫，扫码关注微信公众号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登录账号：手机号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/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账号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，二选一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、如果您忘记密码，通过手机号获取短信找回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0780" y="884555"/>
            <a:ext cx="2696210" cy="56140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" y="2536825"/>
            <a:ext cx="5881370" cy="19437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520" y="884555"/>
            <a:ext cx="2543175" cy="5580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>
          <a:xfrm>
            <a:off x="575424" y="233910"/>
            <a:ext cx="8451345" cy="478155"/>
          </a:xfrm>
        </p:spPr>
        <p:txBody>
          <a:bodyPr/>
          <a:p>
            <a:r>
              <a:rPr lang="zh-CN" altLang="en-US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平台手机端</a:t>
            </a:r>
            <a:r>
              <a:rPr lang="en-US" altLang="zh-CN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-</a:t>
            </a:r>
            <a:r>
              <a:rPr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点击我的</a:t>
            </a:r>
            <a:r>
              <a:rPr lang="en-US" altLang="zh-CN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—</a:t>
            </a:r>
            <a:r>
              <a:rPr lang="zh-CN" altLang="en-US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微信绑定</a:t>
            </a:r>
            <a:endParaRPr lang="zh-CN" altLang="en-US" b="1" kern="1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2810" y="790575"/>
            <a:ext cx="2787015" cy="53613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675" y="790575"/>
            <a:ext cx="2628265" cy="5269230"/>
          </a:xfrm>
          <a:prstGeom prst="rect">
            <a:avLst/>
          </a:prstGeom>
        </p:spPr>
      </p:pic>
      <p:pic>
        <p:nvPicPr>
          <p:cNvPr id="13" name="图片 12" descr="1075898292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6300" y="2967990"/>
            <a:ext cx="1233170" cy="914400"/>
          </a:xfrm>
          <a:prstGeom prst="rect">
            <a:avLst/>
          </a:prstGeom>
        </p:spPr>
      </p:pic>
      <p:pic>
        <p:nvPicPr>
          <p:cNvPr id="14" name="图片 13" descr="1075898292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7455" y="2967990"/>
            <a:ext cx="1233170" cy="914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85" y="790575"/>
            <a:ext cx="2837815" cy="536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/>
          </p:nvPr>
        </p:nvSpPr>
        <p:spPr>
          <a:xfrm>
            <a:off x="575424" y="233910"/>
            <a:ext cx="8451345" cy="478155"/>
          </a:xfrm>
        </p:spPr>
        <p:txBody>
          <a:bodyPr/>
          <a:p>
            <a:r>
              <a:rPr lang="zh-CN" altLang="en-US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平台手机端</a:t>
            </a:r>
            <a:r>
              <a:rPr lang="en-US" altLang="zh-CN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-</a:t>
            </a:r>
            <a:r>
              <a:rPr lang="zh-CN" altLang="en-US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小程序收藏或添加到桌面</a:t>
            </a:r>
            <a:endParaRPr lang="zh-CN" altLang="en-US" b="1" kern="1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3" name="图片 12" descr="1075898292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93615" y="2926080"/>
            <a:ext cx="1233170" cy="914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415" y="935990"/>
            <a:ext cx="2339975" cy="50647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750" y="935990"/>
            <a:ext cx="2468245" cy="5193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8882_5*l_h_i*1_3_1"/>
  <p:tag name="KSO_WM_TEMPLATE_CATEGORY" val="diagram"/>
  <p:tag name="KSO_WM_TEMPLATE_INDEX" val="20168882"/>
  <p:tag name="KSO_WM_UNIT_LAYERLEVEL" val="1_1_1"/>
  <p:tag name="KSO_WM_TAG_VERSION" val="1.0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68882_5*l_h_i*1_3_2"/>
  <p:tag name="KSO_WM_TEMPLATE_CATEGORY" val="diagram"/>
  <p:tag name="KSO_WM_TEMPLATE_INDEX" val="20168882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13.xml><?xml version="1.0" encoding="utf-8"?>
<p:tagLst xmlns:p="http://schemas.openxmlformats.org/presentationml/2006/main">
  <p:tag name="KSO_WM_UNIT_PRESET_TEXT" val="请在此输入您的文本。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8882_5*l_h_f*1_3_1"/>
  <p:tag name="KSO_WM_TEMPLATE_CATEGORY" val="diagram"/>
  <p:tag name="KSO_WM_TEMPLATE_INDEX" val="20168882"/>
  <p:tag name="KSO_WM_UNIT_LAYERLEVEL" val="1_1_1"/>
  <p:tag name="KSO_WM_TAG_VERSION" val="1.0"/>
  <p:tag name="KSO_WM_UNIT_TEXT_FILL_FORE_SCHEMECOLOR_INDEX" val="13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68882_5*l_h_i*1_3_3"/>
  <p:tag name="KSO_WM_TEMPLATE_CATEGORY" val="diagram"/>
  <p:tag name="KSO_WM_TEMPLATE_INDEX" val="20168882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68882_5*l_h_i*1_4_2"/>
  <p:tag name="KSO_WM_TEMPLATE_CATEGORY" val="diagram"/>
  <p:tag name="KSO_WM_TEMPLATE_INDEX" val="20168882"/>
  <p:tag name="KSO_WM_UNIT_LAYERLEVEL" val="1_1_1"/>
  <p:tag name="KSO_WM_TAG_VERSION" val="1.0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68882_5*l_h_i*1_4_3"/>
  <p:tag name="KSO_WM_TEMPLATE_CATEGORY" val="diagram"/>
  <p:tag name="KSO_WM_TEMPLATE_INDEX" val="20168882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17.xml><?xml version="1.0" encoding="utf-8"?>
<p:tagLst xmlns:p="http://schemas.openxmlformats.org/presentationml/2006/main">
  <p:tag name="KSO_WM_UNIT_PRESET_TEXT" val="请在此输入您的文本。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68882_5*l_h_f*1_4_1"/>
  <p:tag name="KSO_WM_TEMPLATE_CATEGORY" val="diagram"/>
  <p:tag name="KSO_WM_TEMPLATE_INDEX" val="20168882"/>
  <p:tag name="KSO_WM_UNIT_LAYERLEVEL" val="1_1_1"/>
  <p:tag name="KSO_WM_TAG_VERSION" val="1.0"/>
  <p:tag name="KSO_WM_UNIT_TEXT_FILL_FORE_SCHEMECOLOR_INDEX" val="13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8882_5*l_h_i*1_4_1"/>
  <p:tag name="KSO_WM_TEMPLATE_CATEGORY" val="diagram"/>
  <p:tag name="KSO_WM_TEMPLATE_INDEX" val="20168882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8882_5*l_h_i*1_3_1"/>
  <p:tag name="KSO_WM_TEMPLATE_CATEGORY" val="diagram"/>
  <p:tag name="KSO_WM_TEMPLATE_INDEX" val="20168882"/>
  <p:tag name="KSO_WM_UNIT_LAYERLEVEL" val="1_1_1"/>
  <p:tag name="KSO_WM_TAG_VERSION" val="1.0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68882_5*l_h_i*1_3_2"/>
  <p:tag name="KSO_WM_TEMPLATE_CATEGORY" val="diagram"/>
  <p:tag name="KSO_WM_TEMPLATE_INDEX" val="20168882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21.xml><?xml version="1.0" encoding="utf-8"?>
<p:tagLst xmlns:p="http://schemas.openxmlformats.org/presentationml/2006/main">
  <p:tag name="KSO_WM_UNIT_PRESET_TEXT" val="请在此输入您的文本。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8882_5*l_h_f*1_3_1"/>
  <p:tag name="KSO_WM_TEMPLATE_CATEGORY" val="diagram"/>
  <p:tag name="KSO_WM_TEMPLATE_INDEX" val="20168882"/>
  <p:tag name="KSO_WM_UNIT_LAYERLEVEL" val="1_1_1"/>
  <p:tag name="KSO_WM_TAG_VERSION" val="1.0"/>
  <p:tag name="KSO_WM_UNIT_TEXT_FILL_FORE_SCHEMECOLOR_INDEX" val="13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68882_5*l_h_i*1_3_3"/>
  <p:tag name="KSO_WM_TEMPLATE_CATEGORY" val="diagram"/>
  <p:tag name="KSO_WM_TEMPLATE_INDEX" val="20168882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68882_5*l_h_i*1_4_2"/>
  <p:tag name="KSO_WM_TEMPLATE_CATEGORY" val="diagram"/>
  <p:tag name="KSO_WM_TEMPLATE_INDEX" val="20168882"/>
  <p:tag name="KSO_WM_UNIT_LAYERLEVEL" val="1_1_1"/>
  <p:tag name="KSO_WM_TAG_VERSION" val="1.0"/>
  <p:tag name="KSO_WM_UNIT_FILL_FORE_SCHEMECOLOR_INDEX" val="8"/>
  <p:tag name="KSO_WM_UNIT_FILL_TYPE" val="1"/>
  <p:tag name="KSO_WM_UNIT_TEXT_FILL_FORE_SCHEMECOLOR_INDEX" val="14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68882_5*l_h_i*1_4_3"/>
  <p:tag name="KSO_WM_TEMPLATE_CATEGORY" val="diagram"/>
  <p:tag name="KSO_WM_TEMPLATE_INDEX" val="20168882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25.xml><?xml version="1.0" encoding="utf-8"?>
<p:tagLst xmlns:p="http://schemas.openxmlformats.org/presentationml/2006/main">
  <p:tag name="KSO_WM_UNIT_PRESET_TEXT" val="请在此输入您的文本。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68882_5*l_h_f*1_4_1"/>
  <p:tag name="KSO_WM_TEMPLATE_CATEGORY" val="diagram"/>
  <p:tag name="KSO_WM_TEMPLATE_INDEX" val="20168882"/>
  <p:tag name="KSO_WM_UNIT_LAYERLEVEL" val="1_1_1"/>
  <p:tag name="KSO_WM_TAG_VERSION" val="1.0"/>
  <p:tag name="KSO_WM_UNIT_TEXT_FILL_FORE_SCHEMECOLOR_INDEX" val="13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8882_5*l_h_i*1_4_1"/>
  <p:tag name="KSO_WM_TEMPLATE_CATEGORY" val="diagram"/>
  <p:tag name="KSO_WM_TEMPLATE_INDEX" val="20168882"/>
  <p:tag name="KSO_WM_UNIT_LAYERLEVEL" val="1_1_1"/>
  <p:tag name="KSO_WM_TAG_VERSION" val="1.0"/>
  <p:tag name="KSO_WM_UNIT_TEXT_FILL_FORE_SCHEMECOLOR_INDEX" val="14"/>
  <p:tag name="KSO_WM_UNIT_TEXT_FILL_TYPE" val="1"/>
  <p:tag name="KSO_WM_UNIT_USESOURCEFORMAT_APPLY" val="0"/>
  <p:tag name="KSO_WM_DIAGRAM_VIRTUALLY_FRAME" val="{&quot;height&quot;:207.83244094488185,&quot;left&quot;:273.7301574803149,&quot;top&quot;:147,&quot;width&quot;:354.06984251968504}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COMMONDATA" val="eyJoZGlkIjoiYmQ3NjQxYmZmN2ZkODIxYWNiNTEzMzQyMTZmNzQ1MmMifQ=="/>
  <p:tag name="KSO_WPP_MARK_KEY" val="f5a84a21-64d2-4b54-af22-5155c8111daa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基本样式​​">
  <a:themeElements>
    <a:clrScheme name="UCloud PPT 模板">
      <a:dk1>
        <a:srgbClr val="000000"/>
      </a:dk1>
      <a:lt1>
        <a:sysClr val="window" lastClr="FFFFFF"/>
      </a:lt1>
      <a:dk2>
        <a:srgbClr val="3860F4"/>
      </a:dk2>
      <a:lt2>
        <a:srgbClr val="E7E6E6"/>
      </a:lt2>
      <a:accent1>
        <a:srgbClr val="3860F4"/>
      </a:accent1>
      <a:accent2>
        <a:srgbClr val="FFBC76"/>
      </a:accent2>
      <a:accent3>
        <a:srgbClr val="5A6776"/>
      </a:accent3>
      <a:accent4>
        <a:srgbClr val="6FC21A"/>
      </a:accent4>
      <a:accent5>
        <a:srgbClr val="45BBFA"/>
      </a:accent5>
      <a:accent6>
        <a:srgbClr val="5F87F8"/>
      </a:accent6>
      <a:hlink>
        <a:srgbClr val="0563C1"/>
      </a:hlink>
      <a:folHlink>
        <a:srgbClr val="954F72"/>
      </a:folHlink>
    </a:clrScheme>
    <a:fontScheme name="UCloud PPT模板">
      <a:majorFont>
        <a:latin typeface="Arial Black"/>
        <a:ea typeface="Source Han Sans CN Normal"/>
        <a:cs typeface=""/>
      </a:majorFont>
      <a:minorFont>
        <a:latin typeface="Arial"/>
        <a:ea typeface="Source Han Sans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WPS 演示</Application>
  <PresentationFormat>宽屏</PresentationFormat>
  <Paragraphs>52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Source Han Sans CN</vt:lpstr>
      <vt:lpstr>Yu Gothic UI</vt:lpstr>
      <vt:lpstr>Source Han Sans CN Normal</vt:lpstr>
      <vt:lpstr>Yu Gothic UI Semilight</vt:lpstr>
      <vt:lpstr>Source Han Sans CN Light</vt:lpstr>
      <vt:lpstr>Yu Gothic UI Light</vt:lpstr>
      <vt:lpstr>Avenir Light</vt:lpstr>
      <vt:lpstr>Source Han Sans CN ExtraLight</vt:lpstr>
      <vt:lpstr>黑体</vt:lpstr>
      <vt:lpstr>微软雅黑</vt:lpstr>
      <vt:lpstr>Calibri</vt:lpstr>
      <vt:lpstr>Arial Unicode MS</vt:lpstr>
      <vt:lpstr>Arial Black</vt:lpstr>
      <vt:lpstr>等线</vt:lpstr>
      <vt:lpstr>基本样式​​</vt:lpstr>
      <vt:lpstr>厦门实验中学 智慧校园平台培训手册</vt:lpstr>
      <vt:lpstr>目录</vt:lpstr>
      <vt:lpstr>平台电脑端 - 登录方式</vt:lpstr>
      <vt:lpstr>平台电脑端 - 首页</vt:lpstr>
      <vt:lpstr>平台电脑端 - 个人账号管理</vt:lpstr>
      <vt:lpstr>目录</vt:lpstr>
      <vt:lpstr>平台手机端 - 登录</vt:lpstr>
      <vt:lpstr>平台手机端 -微信绑定</vt:lpstr>
      <vt:lpstr>平台手机端 -小程序收藏或添加到桌面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零代码智慧校园大数据综合平台</dc:title>
  <dc:creator>王君颖</dc:creator>
  <cp:lastModifiedBy>物思科技</cp:lastModifiedBy>
  <cp:revision>21</cp:revision>
  <dcterms:created xsi:type="dcterms:W3CDTF">2025-01-20T07:36:00Z</dcterms:created>
  <dcterms:modified xsi:type="dcterms:W3CDTF">2025-08-04T05:28:46Z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FED7EA1D4CA4463EBADD548DD3571072_13</vt:lpwstr>
  </property>
</Properties>
</file>